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6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6818-936D-477C-B5BF-553FB5F169B0}" type="datetimeFigureOut">
              <a:rPr lang="pl-PL" smtClean="0"/>
              <a:t>2018-11-12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C40A-14BE-427F-8051-7161981216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3278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6818-936D-477C-B5BF-553FB5F169B0}" type="datetimeFigureOut">
              <a:rPr lang="pl-PL" smtClean="0"/>
              <a:t>2018-11-12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C40A-14BE-427F-8051-7161981216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8384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6818-936D-477C-B5BF-553FB5F169B0}" type="datetimeFigureOut">
              <a:rPr lang="pl-PL" smtClean="0"/>
              <a:t>2018-11-12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C40A-14BE-427F-8051-7161981216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1514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6818-936D-477C-B5BF-553FB5F169B0}" type="datetimeFigureOut">
              <a:rPr lang="pl-PL" smtClean="0"/>
              <a:t>2018-11-12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C40A-14BE-427F-8051-7161981216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289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6818-936D-477C-B5BF-553FB5F169B0}" type="datetimeFigureOut">
              <a:rPr lang="pl-PL" smtClean="0"/>
              <a:t>2018-11-12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C40A-14BE-427F-8051-7161981216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505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6818-936D-477C-B5BF-553FB5F169B0}" type="datetimeFigureOut">
              <a:rPr lang="pl-PL" smtClean="0"/>
              <a:t>2018-11-12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C40A-14BE-427F-8051-7161981216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755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6818-936D-477C-B5BF-553FB5F169B0}" type="datetimeFigureOut">
              <a:rPr lang="pl-PL" smtClean="0"/>
              <a:t>2018-11-12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C40A-14BE-427F-8051-7161981216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2847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6818-936D-477C-B5BF-553FB5F169B0}" type="datetimeFigureOut">
              <a:rPr lang="pl-PL" smtClean="0"/>
              <a:t>2018-11-12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C40A-14BE-427F-8051-7161981216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8648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6818-936D-477C-B5BF-553FB5F169B0}" type="datetimeFigureOut">
              <a:rPr lang="pl-PL" smtClean="0"/>
              <a:t>2018-11-12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C40A-14BE-427F-8051-7161981216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1757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6818-936D-477C-B5BF-553FB5F169B0}" type="datetimeFigureOut">
              <a:rPr lang="pl-PL" smtClean="0"/>
              <a:t>2018-11-12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C40A-14BE-427F-8051-7161981216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0987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6818-936D-477C-B5BF-553FB5F169B0}" type="datetimeFigureOut">
              <a:rPr lang="pl-PL" smtClean="0"/>
              <a:t>2018-11-12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C40A-14BE-427F-8051-7161981216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680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66818-936D-477C-B5BF-553FB5F169B0}" type="datetimeFigureOut">
              <a:rPr lang="pl-PL" smtClean="0"/>
              <a:t>2018-11-12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AC40A-14BE-427F-8051-7161981216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87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7772400" cy="1008112"/>
          </a:xfrm>
        </p:spPr>
        <p:txBody>
          <a:bodyPr/>
          <a:lstStyle/>
          <a:p>
            <a:r>
              <a:rPr lang="pl-PL" dirty="0" smtClean="0"/>
              <a:t>Czy jest potrzebny komentarz?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1" y="1124744"/>
            <a:ext cx="7927487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19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8841"/>
            <a:ext cx="3203321" cy="18002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550" y="4064908"/>
            <a:ext cx="2727124" cy="1923191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52" y="3933055"/>
            <a:ext cx="3138845" cy="2090929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971660"/>
            <a:ext cx="3024336" cy="2017799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" y="620688"/>
            <a:ext cx="9081159" cy="618458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0426" y="188641"/>
            <a:ext cx="9123574" cy="864096"/>
          </a:xfrm>
        </p:spPr>
        <p:txBody>
          <a:bodyPr>
            <a:normAutofit/>
          </a:bodyPr>
          <a:lstStyle/>
          <a:p>
            <a:r>
              <a:rPr lang="pl-PL" sz="3200" dirty="0" smtClean="0"/>
              <a:t>Tu niby jest wszystko ok,</a:t>
            </a:r>
            <a:endParaRPr lang="pl-PL" sz="32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470399" y="5877272"/>
            <a:ext cx="4673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ale zobacz rozmiary pliku...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39851365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16</Words>
  <Application>Microsoft Office PowerPoint</Application>
  <PresentationFormat>Pokaz na ekranie (4:3)</PresentationFormat>
  <Paragraphs>3</Paragraphs>
  <Slides>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3" baseType="lpstr">
      <vt:lpstr>Motyw pakietu Office</vt:lpstr>
      <vt:lpstr>Czy jest potrzebny komentarz?</vt:lpstr>
      <vt:lpstr>Tu niby jest wszystko ok,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Czy jest potrzebny komentarz?</dc:title>
  <dc:creator>Rostom</dc:creator>
  <cp:lastModifiedBy>Rostom</cp:lastModifiedBy>
  <cp:revision>4</cp:revision>
  <dcterms:created xsi:type="dcterms:W3CDTF">2018-11-12T14:04:36Z</dcterms:created>
  <dcterms:modified xsi:type="dcterms:W3CDTF">2018-11-12T14:32:20Z</dcterms:modified>
</cp:coreProperties>
</file>