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327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838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51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289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505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55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284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64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175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98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680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66818-936D-477C-B5BF-553FB5F169B0}" type="datetimeFigureOut">
              <a:rPr lang="pl-PL" smtClean="0"/>
              <a:t>2018-11-12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AC40A-14BE-427F-8051-71619812160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87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6" y="620688"/>
            <a:ext cx="9081159" cy="6184582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31634" y="260648"/>
            <a:ext cx="6400800" cy="1752600"/>
          </a:xfrm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Zobacz rozmiary pliku teraz.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5136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</Words>
  <Application>Microsoft Office PowerPoint</Application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 jest potrzebny komentarz?</dc:title>
  <dc:creator>Rostom</dc:creator>
  <cp:lastModifiedBy>Rostom</cp:lastModifiedBy>
  <cp:revision>5</cp:revision>
  <dcterms:created xsi:type="dcterms:W3CDTF">2018-11-12T14:04:36Z</dcterms:created>
  <dcterms:modified xsi:type="dcterms:W3CDTF">2018-11-12T14:35:51Z</dcterms:modified>
</cp:coreProperties>
</file>