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27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3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51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89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05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5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84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64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75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98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8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6818-936D-477C-B5BF-553FB5F169B0}" type="datetimeFigureOut">
              <a:rPr lang="pl-PL" smtClean="0"/>
              <a:t>2018-11-12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C40A-14BE-427F-8051-7161981216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" y="620688"/>
            <a:ext cx="9081159" cy="6184582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634" y="260648"/>
            <a:ext cx="6400800" cy="1752600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Zobacz rozmiary pliku teraz.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13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jest potrzebny komentarz?</dc:title>
  <dc:creator>Rostom</dc:creator>
  <cp:lastModifiedBy>Rostom</cp:lastModifiedBy>
  <cp:revision>5</cp:revision>
  <dcterms:created xsi:type="dcterms:W3CDTF">2018-11-12T14:04:36Z</dcterms:created>
  <dcterms:modified xsi:type="dcterms:W3CDTF">2018-11-12T14:35:51Z</dcterms:modified>
</cp:coreProperties>
</file>